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E7877-FDB2-4E33-A1AB-C20DB0B07C7C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07FF4-0215-4DD8-8495-F76AA5228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14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BAA71-F9F4-4865-9128-1E2DF6EEE29A}" type="datetimeFigureOut">
              <a:rPr lang="en-US" smtClean="0"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E238A-3162-4733-8C8E-AC7DED2016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eppardsoftware.com/usa_game/government/checks_and_balances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Government Class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Grade: 9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By: John James &amp; Ryan Bean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Objective: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Students will be able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understand the principles and functioning of U.S.A Government with a focus on the three branches of Government.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Drill Question: </a:t>
            </a:r>
            <a:endParaRPr lang="en-US" dirty="0"/>
          </a:p>
        </p:txBody>
      </p:sp>
      <p:pic>
        <p:nvPicPr>
          <p:cNvPr id="4" name="Content Placeholder 3" descr="three branch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133600"/>
            <a:ext cx="5393933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4343400" y="1295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35052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3581400"/>
            <a:ext cx="76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of Powers: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Defines the role of each branch.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2.Deters power struggles. 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3.Preserves the ideals of the founding fathers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Legislative Branch: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en-US" sz="3100" dirty="0" smtClean="0">
                <a:solidFill>
                  <a:schemeClr val="bg1"/>
                </a:solidFill>
              </a:rPr>
              <a:t>Given the power to make laws.”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Executive Branch: 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May override presidential veto with 2/3rds of the majority.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May remove President through impeachment.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Declare war. 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Approve Treaties. 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Senate approves presidential appointments.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chemeClr val="bg1"/>
                </a:solidFill>
              </a:rPr>
              <a:t>Judicial Branch: 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Creates lower Courts.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Remove Judges through impeachment. </a:t>
            </a:r>
          </a:p>
          <a:p>
            <a:r>
              <a:rPr lang="en-US" sz="2400" i="1" dirty="0" smtClean="0">
                <a:solidFill>
                  <a:schemeClr val="bg1"/>
                </a:solidFill>
              </a:rPr>
              <a:t>Senate approves judge appointments. </a:t>
            </a:r>
            <a:endParaRPr lang="en-US" sz="2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Executive Branch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100" dirty="0" smtClean="0">
                <a:solidFill>
                  <a:srgbClr val="FF0000"/>
                </a:solidFill>
              </a:rPr>
              <a:t>“Enforce the law</a:t>
            </a:r>
            <a:r>
              <a:rPr lang="en-US" sz="4000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Legislative Branch: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Veto power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Ability to call special sessions.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Can recommend legislation.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Judicial Branch: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Judge appointments; which is for life.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Appoint federal Judges.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Judicial Branch: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3100" dirty="0" smtClean="0">
                <a:solidFill>
                  <a:schemeClr val="bg1"/>
                </a:solidFill>
              </a:rPr>
              <a:t>“Interpret the law”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Executive Branch: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Can declare the presidents action as unconstitutional 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Legislative Branch: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Courts can declare laws unconstitutional.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see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you’ve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learned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http://www.sheppardsoftware.com/usa_game/government/checks_and_balances.htm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a current issue in the U.S.A that uses the system of Check and Balances. Be prepared to give a brief presentation during class.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Please be sure to bring in your source or link to source. Remember “give credit where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credit is due!”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231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Government Class  Grade: 9</vt:lpstr>
      <vt:lpstr>Objective:</vt:lpstr>
      <vt:lpstr>Drill Question: </vt:lpstr>
      <vt:lpstr>Separation of Powers: </vt:lpstr>
      <vt:lpstr>Legislative Branch: “Given the power to make laws.”</vt:lpstr>
      <vt:lpstr>Executive Branch “Enforce the law”</vt:lpstr>
      <vt:lpstr>Judicial Branch: “Interpret the law”</vt:lpstr>
      <vt:lpstr>Now let’s see what you’ve learned!</vt:lpstr>
      <vt:lpstr>Homework: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Government Class  Grade: 9</dc:title>
  <dc:creator>Dr.James08</dc:creator>
  <cp:lastModifiedBy>evaluation</cp:lastModifiedBy>
  <cp:revision>6</cp:revision>
  <dcterms:created xsi:type="dcterms:W3CDTF">2012-04-26T18:07:31Z</dcterms:created>
  <dcterms:modified xsi:type="dcterms:W3CDTF">2012-05-01T15:18:14Z</dcterms:modified>
</cp:coreProperties>
</file>